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96F79326-72EC-B87C-39CD-2B3D1BB92B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27000"/>
            <a:ext cx="5781494" cy="661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2135C80-F12E-9F3B-2D81-96B6F82A9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867" y="132627"/>
            <a:ext cx="9287933" cy="662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1</Words>
  <Application>Microsoft Office PowerPoint</Application>
  <PresentationFormat>Širokoúhlá obrazovka</PresentationFormat>
  <Paragraphs>1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2024-07-19T08:53:52Z</dcterms:modified>
</cp:coreProperties>
</file>